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embeddedFontLst>
    <p:embeddedFont>
      <p:font typeface="Average"/>
      <p:regular r:id="rId18"/>
    </p:embeddedFont>
    <p:embeddedFont>
      <p:font typeface="Oswald"/>
      <p:regular r:id="rId19"/>
      <p:bold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B974EBE-6930-43FC-8FCF-E459C5EBF0EA}">
  <a:tblStyle styleId="{0B974EBE-6930-43FC-8FCF-E459C5EBF0E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swald-bold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font" Target="fonts/Oswald-regular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Average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c6f980f91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c6f980f9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c6f980f91_0_10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c6f980f91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c6f980f91_0_12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c6f980f91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c6f980f91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c6f980f9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c6f980f91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c6f980f91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c6f980f91_0_2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c6f980f91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c6f980f91_0_3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c6f980f91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c6f980f91_0_3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c6f980f91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c6f980f91_0_4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c6f980f91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c6f980f91_0_4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c6f980f91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c6f980f91_0_8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c6f980f91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4.png"/><Relationship Id="rId6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Consulting Proposal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September 4, 20XX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3" name="Google Shape;173;p22"/>
          <p:cNvGraphicFramePr/>
          <p:nvPr/>
        </p:nvGraphicFramePr>
        <p:xfrm>
          <a:off x="484113" y="121561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{0B974EBE-6930-43FC-8FCF-E459C5EBF0EA}</a:tableStyleId>
              </a:tblPr>
              <a:tblGrid>
                <a:gridCol w="1004425"/>
                <a:gridCol w="1004425"/>
                <a:gridCol w="1004425"/>
                <a:gridCol w="1004425"/>
                <a:gridCol w="1004425"/>
                <a:gridCol w="1004425"/>
                <a:gridCol w="1004425"/>
                <a:gridCol w="1004425"/>
              </a:tblGrid>
              <a:tr h="3690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Jan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Feb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Mar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Apr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May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Jun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Jul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Jul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  <a:tr h="2904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74" name="Google Shape;174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</a:t>
            </a:r>
            <a:endParaRPr/>
          </a:p>
        </p:txBody>
      </p:sp>
      <p:sp>
        <p:nvSpPr>
          <p:cNvPr descr="Timeline background shape" id="175" name="Google Shape;175;p22"/>
          <p:cNvSpPr/>
          <p:nvPr/>
        </p:nvSpPr>
        <p:spPr>
          <a:xfrm>
            <a:off x="489153" y="1744400"/>
            <a:ext cx="2871900" cy="457500"/>
          </a:xfrm>
          <a:prstGeom prst="homePlat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22"/>
          <p:cNvSpPr txBox="1"/>
          <p:nvPr>
            <p:ph idx="4294967295" type="body"/>
          </p:nvPr>
        </p:nvSpPr>
        <p:spPr>
          <a:xfrm>
            <a:off x="565350" y="1744550"/>
            <a:ext cx="2568600" cy="4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Deployment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descr="Timeline background shape" id="177" name="Google Shape;177;p22"/>
          <p:cNvSpPr/>
          <p:nvPr/>
        </p:nvSpPr>
        <p:spPr>
          <a:xfrm>
            <a:off x="3556750" y="1744400"/>
            <a:ext cx="4804200" cy="457500"/>
          </a:xfrm>
          <a:prstGeom prst="homePlat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2"/>
          <p:cNvSpPr txBox="1"/>
          <p:nvPr>
            <p:ph idx="4294967295" type="body"/>
          </p:nvPr>
        </p:nvSpPr>
        <p:spPr>
          <a:xfrm>
            <a:off x="3632950" y="1736200"/>
            <a:ext cx="4474500" cy="4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In-production services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79" name="Google Shape;179;p22"/>
          <p:cNvSpPr txBox="1"/>
          <p:nvPr>
            <p:ph idx="4294967295" type="body"/>
          </p:nvPr>
        </p:nvSpPr>
        <p:spPr>
          <a:xfrm>
            <a:off x="2589450" y="2328350"/>
            <a:ext cx="2010300" cy="4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Global go-live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80" name="Google Shape;180;p22"/>
          <p:cNvGrpSpPr/>
          <p:nvPr/>
        </p:nvGrpSpPr>
        <p:grpSpPr>
          <a:xfrm>
            <a:off x="4497078" y="2920213"/>
            <a:ext cx="3432244" cy="441657"/>
            <a:chOff x="6448870" y="3733723"/>
            <a:chExt cx="2453355" cy="351302"/>
          </a:xfrm>
        </p:grpSpPr>
        <p:sp>
          <p:nvSpPr>
            <p:cNvPr id="181" name="Google Shape;181;p22"/>
            <p:cNvSpPr/>
            <p:nvPr/>
          </p:nvSpPr>
          <p:spPr>
            <a:xfrm>
              <a:off x="6448870" y="3733723"/>
              <a:ext cx="1768500" cy="351300"/>
            </a:xfrm>
            <a:prstGeom prst="homePlate">
              <a:avLst>
                <a:gd fmla="val 50000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22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fmla="val 50000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22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fmla="val 50000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2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fmla="val 50000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5" name="Google Shape;185;p22"/>
          <p:cNvSpPr txBox="1"/>
          <p:nvPr>
            <p:ph idx="4294967295" type="body"/>
          </p:nvPr>
        </p:nvSpPr>
        <p:spPr>
          <a:xfrm>
            <a:off x="4573325" y="2912300"/>
            <a:ext cx="2568600" cy="4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Advanced projects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86" name="Google Shape;186;p22"/>
          <p:cNvSpPr txBox="1"/>
          <p:nvPr>
            <p:ph idx="4294967295" type="body"/>
          </p:nvPr>
        </p:nvSpPr>
        <p:spPr>
          <a:xfrm>
            <a:off x="4497125" y="3369950"/>
            <a:ext cx="3432300" cy="10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Example 1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Example 2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3"/>
          <p:cNvSpPr/>
          <p:nvPr/>
        </p:nvSpPr>
        <p:spPr>
          <a:xfrm>
            <a:off x="0" y="0"/>
            <a:ext cx="9161100" cy="2484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23"/>
          <p:cNvSpPr txBox="1"/>
          <p:nvPr>
            <p:ph idx="4294967295"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The Team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descr="Corporate headshot of a woman" id="193" name="Google Shape;19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463" y="1322225"/>
            <a:ext cx="1644300" cy="1644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94" name="Google Shape;194;p23"/>
          <p:cNvSpPr txBox="1"/>
          <p:nvPr>
            <p:ph idx="4294967295" type="body"/>
          </p:nvPr>
        </p:nvSpPr>
        <p:spPr>
          <a:xfrm>
            <a:off x="164950" y="3108900"/>
            <a:ext cx="2177400" cy="4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Wendy Writer, CEO</a:t>
            </a:r>
            <a:endParaRPr sz="1700">
              <a:solidFill>
                <a:schemeClr val="dk1"/>
              </a:solidFill>
            </a:endParaRPr>
          </a:p>
        </p:txBody>
      </p:sp>
      <p:cxnSp>
        <p:nvCxnSpPr>
          <p:cNvPr id="195" name="Google Shape;195;p23"/>
          <p:cNvCxnSpPr/>
          <p:nvPr/>
        </p:nvCxnSpPr>
        <p:spPr>
          <a:xfrm>
            <a:off x="1118175" y="3561938"/>
            <a:ext cx="270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6" name="Google Shape;196;p23"/>
          <p:cNvSpPr txBox="1"/>
          <p:nvPr>
            <p:ph idx="4294967295" type="body"/>
          </p:nvPr>
        </p:nvSpPr>
        <p:spPr>
          <a:xfrm>
            <a:off x="164925" y="3641661"/>
            <a:ext cx="21774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300"/>
              <a:t>Lorem ipsum dolor sit amet, consectetur adipiscing elit, sed do eiusmod tempor</a:t>
            </a:r>
            <a:endParaRPr sz="1300"/>
          </a:p>
        </p:txBody>
      </p:sp>
      <p:pic>
        <p:nvPicPr>
          <p:cNvPr descr="Corporate headshot of a man" id="197" name="Google Shape;19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49421" y="1322375"/>
            <a:ext cx="1644300" cy="1644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98" name="Google Shape;198;p23"/>
          <p:cNvSpPr txBox="1"/>
          <p:nvPr>
            <p:ph idx="4294967295" type="body"/>
          </p:nvPr>
        </p:nvSpPr>
        <p:spPr>
          <a:xfrm>
            <a:off x="2374559" y="3108900"/>
            <a:ext cx="2177400" cy="4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Ronny Reader, CFO</a:t>
            </a:r>
            <a:endParaRPr sz="1700">
              <a:solidFill>
                <a:schemeClr val="dk1"/>
              </a:solidFill>
            </a:endParaRPr>
          </a:p>
        </p:txBody>
      </p:sp>
      <p:cxnSp>
        <p:nvCxnSpPr>
          <p:cNvPr id="199" name="Google Shape;199;p23"/>
          <p:cNvCxnSpPr/>
          <p:nvPr/>
        </p:nvCxnSpPr>
        <p:spPr>
          <a:xfrm>
            <a:off x="3327800" y="3561938"/>
            <a:ext cx="270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0" name="Google Shape;200;p23"/>
          <p:cNvSpPr txBox="1"/>
          <p:nvPr>
            <p:ph idx="4294967295" type="body"/>
          </p:nvPr>
        </p:nvSpPr>
        <p:spPr>
          <a:xfrm>
            <a:off x="2374545" y="3641661"/>
            <a:ext cx="21774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300"/>
              <a:t>Ut enim ad minim veniam, quis nostrud exercitation ullamco laboris nisi ut aliquip ex ea commodo consequat</a:t>
            </a:r>
            <a:endParaRPr sz="1300"/>
          </a:p>
        </p:txBody>
      </p:sp>
      <p:pic>
        <p:nvPicPr>
          <p:cNvPr descr="Corporate headshot of a woman" id="201" name="Google Shape;201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67379" y="1322213"/>
            <a:ext cx="1644300" cy="1644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02" name="Google Shape;202;p23"/>
          <p:cNvSpPr txBox="1"/>
          <p:nvPr>
            <p:ph idx="4294967295" type="body"/>
          </p:nvPr>
        </p:nvSpPr>
        <p:spPr>
          <a:xfrm>
            <a:off x="4584180" y="3108900"/>
            <a:ext cx="2177400" cy="4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Abby Author, CTO</a:t>
            </a:r>
            <a:endParaRPr sz="1700">
              <a:solidFill>
                <a:schemeClr val="dk1"/>
              </a:solidFill>
            </a:endParaRPr>
          </a:p>
        </p:txBody>
      </p:sp>
      <p:cxnSp>
        <p:nvCxnSpPr>
          <p:cNvPr id="203" name="Google Shape;203;p23"/>
          <p:cNvCxnSpPr/>
          <p:nvPr/>
        </p:nvCxnSpPr>
        <p:spPr>
          <a:xfrm>
            <a:off x="5554075" y="3561938"/>
            <a:ext cx="270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4" name="Google Shape;204;p23"/>
          <p:cNvSpPr txBox="1"/>
          <p:nvPr>
            <p:ph idx="4294967295" type="body"/>
          </p:nvPr>
        </p:nvSpPr>
        <p:spPr>
          <a:xfrm>
            <a:off x="4584169" y="3641661"/>
            <a:ext cx="21774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300"/>
              <a:t>Duis aute irure dolor in reprehenderit in voluptate velit esse cillum dolore eu fugiat nulla pariatur</a:t>
            </a:r>
            <a:endParaRPr sz="1300"/>
          </a:p>
        </p:txBody>
      </p:sp>
      <p:pic>
        <p:nvPicPr>
          <p:cNvPr descr="Corporate headshot of a man" id="205" name="Google Shape;205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85338" y="1322225"/>
            <a:ext cx="1644300" cy="1644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06" name="Google Shape;206;p23"/>
          <p:cNvSpPr txBox="1"/>
          <p:nvPr>
            <p:ph idx="4294967295" type="body"/>
          </p:nvPr>
        </p:nvSpPr>
        <p:spPr>
          <a:xfrm>
            <a:off x="6793801" y="3108900"/>
            <a:ext cx="2177400" cy="4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Berry Books, CPO</a:t>
            </a:r>
            <a:endParaRPr sz="1700">
              <a:solidFill>
                <a:schemeClr val="dk1"/>
              </a:solidFill>
            </a:endParaRPr>
          </a:p>
        </p:txBody>
      </p:sp>
      <p:cxnSp>
        <p:nvCxnSpPr>
          <p:cNvPr id="207" name="Google Shape;207;p23"/>
          <p:cNvCxnSpPr/>
          <p:nvPr/>
        </p:nvCxnSpPr>
        <p:spPr>
          <a:xfrm>
            <a:off x="7747050" y="3561938"/>
            <a:ext cx="270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8" name="Google Shape;208;p23"/>
          <p:cNvSpPr txBox="1"/>
          <p:nvPr>
            <p:ph idx="4294967295" type="body"/>
          </p:nvPr>
        </p:nvSpPr>
        <p:spPr>
          <a:xfrm>
            <a:off x="6793795" y="3641661"/>
            <a:ext cx="21774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300"/>
              <a:t>Excepteur sint occaecat cupidatat non proident, sunt in culpa qui officia deserunt mollit anim id est laborum</a:t>
            </a:r>
            <a:endParaRPr sz="13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Lorem ipsum dolor sit amet, consectetur adipiscing elit, sed do eiusmod tempor incididunt ut labore et dolore magna aliqua.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Understanding the problem</a:t>
            </a:r>
            <a:endParaRPr/>
          </a:p>
        </p:txBody>
      </p:sp>
      <p:grpSp>
        <p:nvGrpSpPr>
          <p:cNvPr id="72" name="Google Shape;72;p15"/>
          <p:cNvGrpSpPr/>
          <p:nvPr/>
        </p:nvGrpSpPr>
        <p:grpSpPr>
          <a:xfrm>
            <a:off x="431925" y="1304875"/>
            <a:ext cx="2628925" cy="3416400"/>
            <a:chOff x="431925" y="1304875"/>
            <a:chExt cx="2628925" cy="3416400"/>
          </a:xfrm>
        </p:grpSpPr>
        <p:sp>
          <p:nvSpPr>
            <p:cNvPr id="73" name="Google Shape;73;p15"/>
            <p:cNvSpPr txBox="1"/>
            <p:nvPr/>
          </p:nvSpPr>
          <p:spPr>
            <a:xfrm>
              <a:off x="431925" y="1304875"/>
              <a:ext cx="2628900" cy="4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5"/>
            <p:cNvSpPr/>
            <p:nvPr/>
          </p:nvSpPr>
          <p:spPr>
            <a:xfrm>
              <a:off x="431950" y="1304875"/>
              <a:ext cx="2628900" cy="3416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" name="Google Shape;75;p15"/>
          <p:cNvSpPr txBox="1"/>
          <p:nvPr>
            <p:ph idx="4294967295" type="body"/>
          </p:nvPr>
        </p:nvSpPr>
        <p:spPr>
          <a:xfrm>
            <a:off x="506425" y="1304875"/>
            <a:ext cx="24945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Item 1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6" name="Google Shape;76;p15"/>
          <p:cNvSpPr txBox="1"/>
          <p:nvPr>
            <p:ph idx="4294967295" type="body"/>
          </p:nvPr>
        </p:nvSpPr>
        <p:spPr>
          <a:xfrm>
            <a:off x="508325" y="1850300"/>
            <a:ext cx="2478600" cy="27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Lorem ipsum dolor sit amet, consectetur adipiscing elit, sed do eiusmod tempor incididunt ut labore et dolore magna aliqua. 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/>
              <a:t>Ut enim ad minim veniam, quis nostrud exercitation</a:t>
            </a:r>
            <a:endParaRPr sz="1600"/>
          </a:p>
        </p:txBody>
      </p:sp>
      <p:grpSp>
        <p:nvGrpSpPr>
          <p:cNvPr id="77" name="Google Shape;77;p15"/>
          <p:cNvGrpSpPr/>
          <p:nvPr/>
        </p:nvGrpSpPr>
        <p:grpSpPr>
          <a:xfrm>
            <a:off x="3320450" y="1304875"/>
            <a:ext cx="2632500" cy="3416400"/>
            <a:chOff x="3320450" y="1304875"/>
            <a:chExt cx="2632500" cy="3416400"/>
          </a:xfrm>
        </p:grpSpPr>
        <p:sp>
          <p:nvSpPr>
            <p:cNvPr id="78" name="Google Shape;78;p15"/>
            <p:cNvSpPr txBox="1"/>
            <p:nvPr/>
          </p:nvSpPr>
          <p:spPr>
            <a:xfrm>
              <a:off x="3324050" y="1304875"/>
              <a:ext cx="2628900" cy="4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15"/>
            <p:cNvSpPr/>
            <p:nvPr/>
          </p:nvSpPr>
          <p:spPr>
            <a:xfrm>
              <a:off x="3320450" y="1304875"/>
              <a:ext cx="2628900" cy="3416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" name="Google Shape;80;p15"/>
          <p:cNvSpPr txBox="1"/>
          <p:nvPr>
            <p:ph idx="4294967295" type="body"/>
          </p:nvPr>
        </p:nvSpPr>
        <p:spPr>
          <a:xfrm>
            <a:off x="3389450" y="1304875"/>
            <a:ext cx="24945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Item 2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1" name="Google Shape;81;p15"/>
          <p:cNvSpPr txBox="1"/>
          <p:nvPr>
            <p:ph idx="4294967295" type="body"/>
          </p:nvPr>
        </p:nvSpPr>
        <p:spPr>
          <a:xfrm>
            <a:off x="3396775" y="1850300"/>
            <a:ext cx="2478600" cy="27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Ut enim ad minim veniam, quis nostrud exercitation</a:t>
            </a:r>
            <a:endParaRPr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Duis aute irure dolor in reprehenderit in voluptate velit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Esse cillum dolore eu fugiat nulla pariatur</a:t>
            </a:r>
            <a:endParaRPr sz="1600"/>
          </a:p>
        </p:txBody>
      </p:sp>
      <p:grpSp>
        <p:nvGrpSpPr>
          <p:cNvPr id="82" name="Google Shape;82;p15"/>
          <p:cNvGrpSpPr/>
          <p:nvPr/>
        </p:nvGrpSpPr>
        <p:grpSpPr>
          <a:xfrm>
            <a:off x="6212550" y="1304875"/>
            <a:ext cx="2632500" cy="3416400"/>
            <a:chOff x="6212550" y="1304875"/>
            <a:chExt cx="2632500" cy="3416400"/>
          </a:xfrm>
        </p:grpSpPr>
        <p:sp>
          <p:nvSpPr>
            <p:cNvPr id="83" name="Google Shape;83;p15"/>
            <p:cNvSpPr/>
            <p:nvPr/>
          </p:nvSpPr>
          <p:spPr>
            <a:xfrm>
              <a:off x="6215400" y="1304875"/>
              <a:ext cx="2628900" cy="3416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15"/>
            <p:cNvSpPr txBox="1"/>
            <p:nvPr/>
          </p:nvSpPr>
          <p:spPr>
            <a:xfrm>
              <a:off x="6212550" y="1304875"/>
              <a:ext cx="2632500" cy="4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" name="Google Shape;85;p15"/>
          <p:cNvSpPr txBox="1"/>
          <p:nvPr>
            <p:ph idx="4294967295" type="body"/>
          </p:nvPr>
        </p:nvSpPr>
        <p:spPr>
          <a:xfrm>
            <a:off x="6272475" y="1304875"/>
            <a:ext cx="24945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Item 3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6" name="Google Shape;86;p15"/>
          <p:cNvSpPr txBox="1"/>
          <p:nvPr>
            <p:ph idx="4294967295" type="body"/>
          </p:nvPr>
        </p:nvSpPr>
        <p:spPr>
          <a:xfrm>
            <a:off x="6286400" y="1850300"/>
            <a:ext cx="2478600" cy="27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/>
              <a:t>Excepteur sint occaecat cupidatat non proident, sunt in culpa qui officia deserunt mollit anim id est laborum.</a:t>
            </a:r>
            <a:endParaRPr sz="16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200"/>
              <a:t>Project objective: </a:t>
            </a:r>
            <a:endParaRPr b="1" sz="4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Lorem ipsum dolor sit amet, consectetur adipiscing elit, sed do</a:t>
            </a:r>
            <a:endParaRPr sz="42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Understanding the market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/>
          <p:nvPr>
            <p:ph type="title"/>
          </p:nvPr>
        </p:nvSpPr>
        <p:spPr>
          <a:xfrm>
            <a:off x="265500" y="1733850"/>
            <a:ext cx="4045200" cy="167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 audience</a:t>
            </a:r>
            <a:endParaRPr/>
          </a:p>
        </p:txBody>
      </p:sp>
      <p:sp>
        <p:nvSpPr>
          <p:cNvPr id="102" name="Google Shape;102;p18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Lorem ipsum dolor sit amet, consectetur adipiscing elit, sed do eiusmod tempor incididunt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The competition: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Lorem ipsum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Dolor sit amet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 trends</a:t>
            </a:r>
            <a:endParaRPr/>
          </a:p>
        </p:txBody>
      </p:sp>
      <p:sp>
        <p:nvSpPr>
          <p:cNvPr id="108" name="Google Shape;108;p1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</a:rPr>
              <a:t>Trend 1</a:t>
            </a:r>
            <a:endParaRPr b="1"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Lorem ipsum dolor sit amet, consectetur adipiscing elit, sed do eiusmod tempor 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600"/>
              <a:t>Client Implications:</a:t>
            </a:r>
            <a:endParaRPr b="1"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Incididunt ut labore et dolore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Consectetur adipiscing elit, sed do eiusmod tempor incididunt ut labore</a:t>
            </a:r>
            <a:endParaRPr sz="1600"/>
          </a:p>
        </p:txBody>
      </p:sp>
      <p:sp>
        <p:nvSpPr>
          <p:cNvPr id="109" name="Google Shape;109;p1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</a:rPr>
              <a:t>Trend 2</a:t>
            </a:r>
            <a:endParaRPr b="1"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Lorem ipsum dolor sit amet, consectetur adipiscing elit, sed do eiusmod tempor 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600"/>
              <a:t>Client Implications:</a:t>
            </a:r>
            <a:endParaRPr b="1"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Incididunt ut labore et dolore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Consectetur adipiscing elit, sed do eiusmod tempor incididunt ut labore</a:t>
            </a:r>
            <a:endParaRPr sz="16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Trend analysis</a:t>
            </a:r>
            <a:endParaRPr/>
          </a:p>
        </p:txBody>
      </p:sp>
      <p:sp>
        <p:nvSpPr>
          <p:cNvPr id="115" name="Google Shape;115;p20"/>
          <p:cNvSpPr txBox="1"/>
          <p:nvPr>
            <p:ph idx="4294967295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</a:rPr>
              <a:t>Findings</a:t>
            </a:r>
            <a:endParaRPr b="1"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Lorem ipsum dolor sit amet, consectetur adipiscing elit, sed do eiusmod tempor 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600"/>
              <a:t>Client Implications:</a:t>
            </a:r>
            <a:endParaRPr b="1"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Incididunt ut labore et dolore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Consectetur adipiscing elit, sed do eiusmod tempor incididunt ut labore</a:t>
            </a:r>
            <a:endParaRPr sz="1600"/>
          </a:p>
        </p:txBody>
      </p:sp>
      <p:sp>
        <p:nvSpPr>
          <p:cNvPr id="116" name="Google Shape;116;p20"/>
          <p:cNvSpPr txBox="1"/>
          <p:nvPr>
            <p:ph idx="4294967295" type="body"/>
          </p:nvPr>
        </p:nvSpPr>
        <p:spPr>
          <a:xfrm>
            <a:off x="7996175" y="254200"/>
            <a:ext cx="689400" cy="21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lt2"/>
                </a:solidFill>
              </a:rPr>
              <a:t>Item 1</a:t>
            </a:r>
            <a:endParaRPr sz="1400">
              <a:solidFill>
                <a:schemeClr val="lt2"/>
              </a:solidFill>
            </a:endParaRPr>
          </a:p>
        </p:txBody>
      </p:sp>
      <p:sp>
        <p:nvSpPr>
          <p:cNvPr id="117" name="Google Shape;117;p20"/>
          <p:cNvSpPr/>
          <p:nvPr/>
        </p:nvSpPr>
        <p:spPr>
          <a:xfrm>
            <a:off x="8685573" y="254209"/>
            <a:ext cx="219000" cy="219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0"/>
          <p:cNvSpPr txBox="1"/>
          <p:nvPr>
            <p:ph idx="4294967295" type="body"/>
          </p:nvPr>
        </p:nvSpPr>
        <p:spPr>
          <a:xfrm>
            <a:off x="7996175" y="602125"/>
            <a:ext cx="689400" cy="21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lt2"/>
                </a:solidFill>
              </a:rPr>
              <a:t>Item 2</a:t>
            </a:r>
            <a:endParaRPr sz="1400">
              <a:solidFill>
                <a:schemeClr val="lt2"/>
              </a:solidFill>
            </a:endParaRPr>
          </a:p>
        </p:txBody>
      </p:sp>
      <p:sp>
        <p:nvSpPr>
          <p:cNvPr id="119" name="Google Shape;119;p20"/>
          <p:cNvSpPr/>
          <p:nvPr/>
        </p:nvSpPr>
        <p:spPr>
          <a:xfrm>
            <a:off x="8685573" y="602134"/>
            <a:ext cx="219000" cy="219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20"/>
          <p:cNvSpPr txBox="1"/>
          <p:nvPr>
            <p:ph idx="4294967295" type="body"/>
          </p:nvPr>
        </p:nvSpPr>
        <p:spPr>
          <a:xfrm>
            <a:off x="5688925" y="454470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20XX</a:t>
            </a:r>
            <a:endParaRPr sz="1400"/>
          </a:p>
        </p:txBody>
      </p:sp>
      <p:sp>
        <p:nvSpPr>
          <p:cNvPr id="121" name="Google Shape;121;p20"/>
          <p:cNvSpPr txBox="1"/>
          <p:nvPr>
            <p:ph idx="4294967295" type="body"/>
          </p:nvPr>
        </p:nvSpPr>
        <p:spPr>
          <a:xfrm>
            <a:off x="5689050" y="274585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accent5"/>
                </a:solidFill>
              </a:rPr>
              <a:t>20</a:t>
            </a:r>
            <a:endParaRPr sz="1400">
              <a:solidFill>
                <a:schemeClr val="accent5"/>
              </a:solidFill>
            </a:endParaRPr>
          </a:p>
        </p:txBody>
      </p:sp>
      <p:sp>
        <p:nvSpPr>
          <p:cNvPr id="122" name="Google Shape;122;p20"/>
          <p:cNvSpPr/>
          <p:nvPr/>
        </p:nvSpPr>
        <p:spPr>
          <a:xfrm>
            <a:off x="5688763" y="3060256"/>
            <a:ext cx="689700" cy="371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20"/>
          <p:cNvSpPr txBox="1"/>
          <p:nvPr>
            <p:ph idx="4294967295" type="body"/>
          </p:nvPr>
        </p:nvSpPr>
        <p:spPr>
          <a:xfrm>
            <a:off x="5689075" y="3083375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lt1"/>
                </a:solidFill>
              </a:rPr>
              <a:t>5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124" name="Google Shape;124;p20"/>
          <p:cNvSpPr/>
          <p:nvPr/>
        </p:nvSpPr>
        <p:spPr>
          <a:xfrm>
            <a:off x="5688775" y="3432000"/>
            <a:ext cx="689700" cy="1112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0"/>
          <p:cNvSpPr txBox="1"/>
          <p:nvPr>
            <p:ph idx="4294967295" type="body"/>
          </p:nvPr>
        </p:nvSpPr>
        <p:spPr>
          <a:xfrm>
            <a:off x="5689050" y="3814038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lt1"/>
                </a:solidFill>
              </a:rPr>
              <a:t>15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126" name="Google Shape;126;p20"/>
          <p:cNvSpPr txBox="1"/>
          <p:nvPr>
            <p:ph idx="4294967295" type="body"/>
          </p:nvPr>
        </p:nvSpPr>
        <p:spPr>
          <a:xfrm>
            <a:off x="6534813" y="454470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20XX</a:t>
            </a:r>
            <a:endParaRPr sz="1400"/>
          </a:p>
        </p:txBody>
      </p:sp>
      <p:sp>
        <p:nvSpPr>
          <p:cNvPr id="127" name="Google Shape;127;p20"/>
          <p:cNvSpPr txBox="1"/>
          <p:nvPr>
            <p:ph idx="4294967295" type="body"/>
          </p:nvPr>
        </p:nvSpPr>
        <p:spPr>
          <a:xfrm>
            <a:off x="6534825" y="206910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accent5"/>
                </a:solidFill>
              </a:rPr>
              <a:t>29</a:t>
            </a:r>
            <a:endParaRPr sz="1400">
              <a:solidFill>
                <a:schemeClr val="accent5"/>
              </a:solidFill>
            </a:endParaRPr>
          </a:p>
        </p:txBody>
      </p:sp>
      <p:sp>
        <p:nvSpPr>
          <p:cNvPr id="128" name="Google Shape;128;p20"/>
          <p:cNvSpPr/>
          <p:nvPr/>
        </p:nvSpPr>
        <p:spPr>
          <a:xfrm>
            <a:off x="6534875" y="2383507"/>
            <a:ext cx="689400" cy="30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20"/>
          <p:cNvSpPr txBox="1"/>
          <p:nvPr>
            <p:ph idx="4294967295" type="body"/>
          </p:nvPr>
        </p:nvSpPr>
        <p:spPr>
          <a:xfrm>
            <a:off x="6534875" y="2380513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lt1"/>
                </a:solidFill>
              </a:rPr>
              <a:t>4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130" name="Google Shape;130;p20"/>
          <p:cNvSpPr/>
          <p:nvPr/>
        </p:nvSpPr>
        <p:spPr>
          <a:xfrm>
            <a:off x="6534875" y="2689800"/>
            <a:ext cx="689400" cy="1855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20"/>
          <p:cNvSpPr txBox="1"/>
          <p:nvPr>
            <p:ph idx="4294967295" type="body"/>
          </p:nvPr>
        </p:nvSpPr>
        <p:spPr>
          <a:xfrm>
            <a:off x="6534850" y="338335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lt1"/>
                </a:solidFill>
              </a:rPr>
              <a:t>25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132" name="Google Shape;132;p20"/>
          <p:cNvSpPr txBox="1"/>
          <p:nvPr>
            <p:ph idx="4294967295" type="body"/>
          </p:nvPr>
        </p:nvSpPr>
        <p:spPr>
          <a:xfrm>
            <a:off x="7380800" y="454470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20XX</a:t>
            </a:r>
            <a:endParaRPr sz="1400"/>
          </a:p>
        </p:txBody>
      </p:sp>
      <p:sp>
        <p:nvSpPr>
          <p:cNvPr id="133" name="Google Shape;133;p20"/>
          <p:cNvSpPr txBox="1"/>
          <p:nvPr>
            <p:ph idx="4294967295" type="body"/>
          </p:nvPr>
        </p:nvSpPr>
        <p:spPr>
          <a:xfrm>
            <a:off x="7380800" y="132690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accent5"/>
                </a:solidFill>
              </a:rPr>
              <a:t>39</a:t>
            </a:r>
            <a:endParaRPr sz="1400">
              <a:solidFill>
                <a:schemeClr val="accent5"/>
              </a:solidFill>
            </a:endParaRPr>
          </a:p>
        </p:txBody>
      </p:sp>
      <p:sp>
        <p:nvSpPr>
          <p:cNvPr id="134" name="Google Shape;134;p20"/>
          <p:cNvSpPr/>
          <p:nvPr/>
        </p:nvSpPr>
        <p:spPr>
          <a:xfrm>
            <a:off x="7380700" y="1641307"/>
            <a:ext cx="689400" cy="30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20"/>
          <p:cNvSpPr txBox="1"/>
          <p:nvPr>
            <p:ph idx="4294967295" type="body"/>
          </p:nvPr>
        </p:nvSpPr>
        <p:spPr>
          <a:xfrm>
            <a:off x="7374938" y="1641288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lt1"/>
                </a:solidFill>
              </a:rPr>
              <a:t>4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136" name="Google Shape;136;p20"/>
          <p:cNvSpPr/>
          <p:nvPr/>
        </p:nvSpPr>
        <p:spPr>
          <a:xfrm>
            <a:off x="7380700" y="1947601"/>
            <a:ext cx="689400" cy="259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20"/>
          <p:cNvSpPr txBox="1"/>
          <p:nvPr>
            <p:ph idx="4294967295" type="body"/>
          </p:nvPr>
        </p:nvSpPr>
        <p:spPr>
          <a:xfrm>
            <a:off x="7374913" y="293580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lt1"/>
                </a:solidFill>
              </a:rPr>
              <a:t>35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138" name="Google Shape;138;p20"/>
          <p:cNvSpPr txBox="1"/>
          <p:nvPr>
            <p:ph idx="4294967295" type="body"/>
          </p:nvPr>
        </p:nvSpPr>
        <p:spPr>
          <a:xfrm>
            <a:off x="8226775" y="454470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20XX</a:t>
            </a:r>
            <a:endParaRPr sz="1400"/>
          </a:p>
        </p:txBody>
      </p:sp>
      <p:sp>
        <p:nvSpPr>
          <p:cNvPr id="139" name="Google Shape;139;p20"/>
          <p:cNvSpPr txBox="1"/>
          <p:nvPr>
            <p:ph idx="4294967295" type="body"/>
          </p:nvPr>
        </p:nvSpPr>
        <p:spPr>
          <a:xfrm>
            <a:off x="8215175" y="222130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accent5"/>
                </a:solidFill>
              </a:rPr>
              <a:t>27</a:t>
            </a:r>
            <a:endParaRPr sz="1400">
              <a:solidFill>
                <a:schemeClr val="accent5"/>
              </a:solidFill>
            </a:endParaRPr>
          </a:p>
        </p:txBody>
      </p:sp>
      <p:sp>
        <p:nvSpPr>
          <p:cNvPr id="140" name="Google Shape;140;p20"/>
          <p:cNvSpPr/>
          <p:nvPr/>
        </p:nvSpPr>
        <p:spPr>
          <a:xfrm>
            <a:off x="8215013" y="2535706"/>
            <a:ext cx="689700" cy="371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20"/>
          <p:cNvSpPr txBox="1"/>
          <p:nvPr>
            <p:ph idx="4294967295" type="body"/>
          </p:nvPr>
        </p:nvSpPr>
        <p:spPr>
          <a:xfrm>
            <a:off x="8226525" y="2564038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lt1"/>
                </a:solidFill>
              </a:rPr>
              <a:t>5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142" name="Google Shape;142;p20"/>
          <p:cNvSpPr/>
          <p:nvPr/>
        </p:nvSpPr>
        <p:spPr>
          <a:xfrm>
            <a:off x="8215175" y="2906800"/>
            <a:ext cx="689400" cy="163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20"/>
          <p:cNvSpPr txBox="1"/>
          <p:nvPr>
            <p:ph idx="4294967295" type="body"/>
          </p:nvPr>
        </p:nvSpPr>
        <p:spPr>
          <a:xfrm>
            <a:off x="8226525" y="338300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lt1"/>
                </a:solidFill>
              </a:rPr>
              <a:t>22</a:t>
            </a:r>
            <a:endParaRPr sz="1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Proposed deliverables</a:t>
            </a:r>
            <a:endParaRPr/>
          </a:p>
        </p:txBody>
      </p:sp>
      <p:grpSp>
        <p:nvGrpSpPr>
          <p:cNvPr id="149" name="Google Shape;149;p21"/>
          <p:cNvGrpSpPr/>
          <p:nvPr/>
        </p:nvGrpSpPr>
        <p:grpSpPr>
          <a:xfrm>
            <a:off x="424825" y="1253973"/>
            <a:ext cx="8294372" cy="799416"/>
            <a:chOff x="424813" y="1177875"/>
            <a:chExt cx="8294372" cy="849900"/>
          </a:xfrm>
        </p:grpSpPr>
        <p:sp>
          <p:nvSpPr>
            <p:cNvPr id="150" name="Google Shape;150;p21"/>
            <p:cNvSpPr/>
            <p:nvPr/>
          </p:nvSpPr>
          <p:spPr>
            <a:xfrm>
              <a:off x="2927684" y="1177875"/>
              <a:ext cx="5791500" cy="849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21"/>
            <p:cNvSpPr/>
            <p:nvPr/>
          </p:nvSpPr>
          <p:spPr>
            <a:xfrm>
              <a:off x="424813" y="1177875"/>
              <a:ext cx="3055800" cy="849900"/>
            </a:xfrm>
            <a:prstGeom prst="homePlate">
              <a:avLst>
                <a:gd fmla="val 26719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2" name="Google Shape;152;p21"/>
          <p:cNvSpPr txBox="1"/>
          <p:nvPr>
            <p:ph idx="4294967295" type="body"/>
          </p:nvPr>
        </p:nvSpPr>
        <p:spPr>
          <a:xfrm>
            <a:off x="539675" y="1254200"/>
            <a:ext cx="2422500" cy="79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Deliverable 1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3" name="Google Shape;153;p21"/>
          <p:cNvSpPr txBox="1"/>
          <p:nvPr>
            <p:ph idx="4294967295" type="body"/>
          </p:nvPr>
        </p:nvSpPr>
        <p:spPr>
          <a:xfrm>
            <a:off x="3480453" y="1254158"/>
            <a:ext cx="5111700" cy="79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Lorem ipsum dolor sit amet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Sed do eiusmod tempor incididunt ut labore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154" name="Google Shape;154;p21"/>
          <p:cNvGrpSpPr/>
          <p:nvPr/>
        </p:nvGrpSpPr>
        <p:grpSpPr>
          <a:xfrm>
            <a:off x="424825" y="2127339"/>
            <a:ext cx="8294360" cy="799416"/>
            <a:chOff x="424813" y="2075689"/>
            <a:chExt cx="8294360" cy="849900"/>
          </a:xfrm>
        </p:grpSpPr>
        <p:sp>
          <p:nvSpPr>
            <p:cNvPr id="155" name="Google Shape;155;p21"/>
            <p:cNvSpPr/>
            <p:nvPr/>
          </p:nvSpPr>
          <p:spPr>
            <a:xfrm>
              <a:off x="2927672" y="2075689"/>
              <a:ext cx="5791500" cy="849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21"/>
            <p:cNvSpPr/>
            <p:nvPr/>
          </p:nvSpPr>
          <p:spPr>
            <a:xfrm>
              <a:off x="424813" y="2075689"/>
              <a:ext cx="3055800" cy="849900"/>
            </a:xfrm>
            <a:prstGeom prst="homePlate">
              <a:avLst>
                <a:gd fmla="val 26719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7" name="Google Shape;157;p21"/>
          <p:cNvSpPr txBox="1"/>
          <p:nvPr>
            <p:ph idx="4294967295" type="body"/>
          </p:nvPr>
        </p:nvSpPr>
        <p:spPr>
          <a:xfrm>
            <a:off x="539675" y="2127450"/>
            <a:ext cx="2422500" cy="79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Deliverable 2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8" name="Google Shape;158;p21"/>
          <p:cNvSpPr txBox="1"/>
          <p:nvPr>
            <p:ph idx="4294967295" type="body"/>
          </p:nvPr>
        </p:nvSpPr>
        <p:spPr>
          <a:xfrm>
            <a:off x="3480453" y="2127465"/>
            <a:ext cx="5111700" cy="79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Lorem ipsum dolor sit amet 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Sed do eiusmod tempor incididunt ut labore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159" name="Google Shape;159;p21"/>
          <p:cNvGrpSpPr/>
          <p:nvPr/>
        </p:nvGrpSpPr>
        <p:grpSpPr>
          <a:xfrm>
            <a:off x="424825" y="3000705"/>
            <a:ext cx="8294360" cy="799447"/>
            <a:chOff x="424813" y="2974405"/>
            <a:chExt cx="8294360" cy="849933"/>
          </a:xfrm>
        </p:grpSpPr>
        <p:sp>
          <p:nvSpPr>
            <p:cNvPr id="160" name="Google Shape;160;p21"/>
            <p:cNvSpPr/>
            <p:nvPr/>
          </p:nvSpPr>
          <p:spPr>
            <a:xfrm>
              <a:off x="2927672" y="2974438"/>
              <a:ext cx="5791500" cy="849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21"/>
            <p:cNvSpPr/>
            <p:nvPr/>
          </p:nvSpPr>
          <p:spPr>
            <a:xfrm>
              <a:off x="424813" y="2974405"/>
              <a:ext cx="3055800" cy="849900"/>
            </a:xfrm>
            <a:prstGeom prst="homePlate">
              <a:avLst>
                <a:gd fmla="val 26719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2" name="Google Shape;162;p21"/>
          <p:cNvSpPr txBox="1"/>
          <p:nvPr>
            <p:ph idx="4294967295" type="body"/>
          </p:nvPr>
        </p:nvSpPr>
        <p:spPr>
          <a:xfrm>
            <a:off x="539675" y="3000775"/>
            <a:ext cx="2422500" cy="79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Deliverable 3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63" name="Google Shape;163;p21"/>
          <p:cNvSpPr txBox="1"/>
          <p:nvPr>
            <p:ph idx="4294967295" type="body"/>
          </p:nvPr>
        </p:nvSpPr>
        <p:spPr>
          <a:xfrm>
            <a:off x="3480453" y="3004317"/>
            <a:ext cx="5111700" cy="79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Lorem ipsum dolor sit amet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Sed do eiusmod tempor incididunt ut labore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164" name="Google Shape;164;p21"/>
          <p:cNvGrpSpPr/>
          <p:nvPr/>
        </p:nvGrpSpPr>
        <p:grpSpPr>
          <a:xfrm>
            <a:off x="424825" y="3874103"/>
            <a:ext cx="8294360" cy="799447"/>
            <a:chOff x="424813" y="3871259"/>
            <a:chExt cx="8294360" cy="849933"/>
          </a:xfrm>
        </p:grpSpPr>
        <p:sp>
          <p:nvSpPr>
            <p:cNvPr id="165" name="Google Shape;165;p21"/>
            <p:cNvSpPr/>
            <p:nvPr/>
          </p:nvSpPr>
          <p:spPr>
            <a:xfrm>
              <a:off x="2927672" y="3871292"/>
              <a:ext cx="5791500" cy="849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21"/>
            <p:cNvSpPr/>
            <p:nvPr/>
          </p:nvSpPr>
          <p:spPr>
            <a:xfrm>
              <a:off x="424813" y="3871259"/>
              <a:ext cx="3055800" cy="849900"/>
            </a:xfrm>
            <a:prstGeom prst="homePlate">
              <a:avLst>
                <a:gd fmla="val 26719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7" name="Google Shape;167;p21"/>
          <p:cNvSpPr txBox="1"/>
          <p:nvPr>
            <p:ph idx="4294967295" type="body"/>
          </p:nvPr>
        </p:nvSpPr>
        <p:spPr>
          <a:xfrm>
            <a:off x="539675" y="3874100"/>
            <a:ext cx="2422500" cy="79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Deliverable 4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68" name="Google Shape;168;p21"/>
          <p:cNvSpPr txBox="1"/>
          <p:nvPr>
            <p:ph idx="4294967295" type="body"/>
          </p:nvPr>
        </p:nvSpPr>
        <p:spPr>
          <a:xfrm>
            <a:off x="3480453" y="3876311"/>
            <a:ext cx="5111700" cy="79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Lorem ipsum dolor sit amet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Sed do eiusmod tempor incididunt ut labore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